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39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40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40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AA0E267-5DC7-4A62-9E74-DFD010207E01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0D4E48-D379-4565-BB1A-E089201C00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E9BF0-1B6D-4E8E-B13E-28B482EEF9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D203-931C-478B-9DBA-B7222CF269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05792-D10E-430D-AE92-A4E9B5F5F5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355A2-2C48-49C0-9FB1-C61EB8D659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43591-6037-4B0E-AF9D-0C5AB74CA0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78C-B286-41C2-9F2F-4A0E818A48D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994C7-8577-4562-8A95-5DE30E6E72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C923A-3341-48EB-A739-0CA079303F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0912-D326-4258-B90D-907D49F965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74FDA-1C9F-433D-9C3F-13BDD95622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8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8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3EE25F9-944D-41F4-9B67-A79E3AE2F875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9AA0E267-5DC7-4A62-9E74-DFD010207E01}" type="datetime1">
              <a:rPr lang="en-GB"/>
              <a:pPr/>
              <a:t>31/08/2017</a:t>
            </a:fld>
            <a:endParaRPr lang="en-GB"/>
          </a:p>
        </p:txBody>
      </p:sp>
      <p:pic>
        <p:nvPicPr>
          <p:cNvPr id="2053" name="Picture 5" descr="MCj033543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908050"/>
            <a:ext cx="1819275" cy="12319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Garden Magic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Landscaping and Design</a:t>
            </a:r>
          </a:p>
        </p:txBody>
      </p:sp>
      <p:pic>
        <p:nvPicPr>
          <p:cNvPr id="2052" name="Picture 4" descr="MCj0423984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219700" y="404813"/>
            <a:ext cx="1565275" cy="185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All Work Considered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provide a full consultation and design service for corporate or private gardens </a:t>
            </a:r>
          </a:p>
          <a:p>
            <a:r>
              <a:rPr lang="en-GB"/>
              <a:t>No job is too small</a:t>
            </a:r>
          </a:p>
          <a:p>
            <a:r>
              <a:rPr lang="en-GB"/>
              <a:t>Competitive rates</a:t>
            </a:r>
          </a:p>
        </p:txBody>
      </p:sp>
      <p:pic>
        <p:nvPicPr>
          <p:cNvPr id="17412" name="Picture 4" descr="MPj043409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789363"/>
            <a:ext cx="2763838" cy="1833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Water Features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design many beautiful water features</a:t>
            </a:r>
          </a:p>
          <a:p>
            <a:r>
              <a:rPr lang="en-GB"/>
              <a:t>Each creation is unique</a:t>
            </a:r>
          </a:p>
          <a:p>
            <a:r>
              <a:rPr lang="en-GB"/>
              <a:t>High quality pumping systems</a:t>
            </a:r>
          </a:p>
          <a:p>
            <a:r>
              <a:rPr lang="en-GB"/>
              <a:t>Ambient lighting a speciality</a:t>
            </a:r>
          </a:p>
        </p:txBody>
      </p:sp>
      <p:pic>
        <p:nvPicPr>
          <p:cNvPr id="18436" name="Picture 4" descr="MPj040357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9525" y="3429000"/>
            <a:ext cx="2265363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Exotic Plants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New for this year we have a wide range of exotic and Mediterranean plants</a:t>
            </a:r>
          </a:p>
          <a:p>
            <a:r>
              <a:rPr lang="en-GB"/>
              <a:t>Used with decking and other natural materials to create a unique look for home or business outdoor space</a:t>
            </a:r>
          </a:p>
        </p:txBody>
      </p: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4284663" y="3933825"/>
            <a:ext cx="2559050" cy="2424113"/>
            <a:chOff x="2699" y="2478"/>
            <a:chExt cx="1612" cy="1527"/>
          </a:xfrm>
        </p:grpSpPr>
        <p:pic>
          <p:nvPicPr>
            <p:cNvPr id="19460" name="Picture 4" descr="MPj0406727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52" y="2478"/>
              <a:ext cx="1009" cy="1513"/>
            </a:xfrm>
            <a:prstGeom prst="rect">
              <a:avLst/>
            </a:prstGeom>
            <a:noFill/>
          </p:spPr>
        </p:pic>
        <p:pic>
          <p:nvPicPr>
            <p:cNvPr id="19462" name="Picture 6" descr="MPj04331010000[1]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99" y="2931"/>
              <a:ext cx="1612" cy="10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06C7-AC0C-4960-858F-75025D6975BA}" type="datetime1">
              <a:rPr lang="en-GB"/>
              <a:pPr/>
              <a:t>31/08/2017</a:t>
            </a:fld>
            <a:endParaRPr lang="en-GB"/>
          </a:p>
        </p:txBody>
      </p:sp>
      <p:pic>
        <p:nvPicPr>
          <p:cNvPr id="20484" name="Picture 4" descr="MPj042265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789363"/>
            <a:ext cx="2711450" cy="2743200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Free Quote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a no obligation free quotation during a visit to your premises, contact Alan on 0198 123456</a:t>
            </a:r>
          </a:p>
          <a:p>
            <a:r>
              <a:rPr lang="en-GB"/>
              <a:t>Alternatively visit our showroom at Mallard Way, Little Wynding, Othershire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03D726DF92C442B8E4D2CEED666C9A" ma:contentTypeVersion="0" ma:contentTypeDescription="Create a new document." ma:contentTypeScope="" ma:versionID="13fb3c76de65c935771615b56e8a32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1BEBDC-9FBA-473D-AECF-37064620022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861679-CAF6-4E17-B678-D37D53579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ED92FF-A69F-4FAD-B0D7-8599C67C6A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77</TotalTime>
  <Words>119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Maple</vt:lpstr>
      <vt:lpstr>Garden Magic</vt:lpstr>
      <vt:lpstr>All Work Considered</vt:lpstr>
      <vt:lpstr>Water Features</vt:lpstr>
      <vt:lpstr>Exotic Plants</vt:lpstr>
      <vt:lpstr>Free Quote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 Harvey</dc:creator>
  <cp:lastModifiedBy>Gina Purdue</cp:lastModifiedBy>
  <cp:revision>6</cp:revision>
  <dcterms:created xsi:type="dcterms:W3CDTF">2008-03-06T13:38:34Z</dcterms:created>
  <dcterms:modified xsi:type="dcterms:W3CDTF">2017-08-31T09:36:15Z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0x0101000303D726DF92C442B8E4D2CEED666C9A</vt:lpwstr>
  </property>
</Properties>
</file>