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2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91B9A8-7738-4154-BEEC-8266075D6F1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967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DD54DB-1E5E-49AA-8483-15B1364D8EA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671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509EC-E44C-4A21-86B1-4A684E41C13E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5FC2F7-CE37-4120-A6AD-470468966115}" type="slidenum">
              <a:rPr lang="en-GB"/>
              <a:pPr/>
              <a:t>2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7741E6-1180-44D5-B4B2-0843EDB2B124}" type="slidenum">
              <a:rPr lang="en-GB"/>
              <a:pPr/>
              <a:t>3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656F1-7E01-4822-9B12-EBDE996F9A4F}" type="slidenum">
              <a:rPr lang="en-GB"/>
              <a:pPr/>
              <a:t>4</a:t>
            </a:fld>
            <a:endParaRPr lang="en-GB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D59B68-2551-435D-B496-1F9EAB98D0F6}" type="slidenum">
              <a:rPr lang="en-GB"/>
              <a:pPr/>
              <a:t>5</a:t>
            </a:fld>
            <a:endParaRPr lang="en-GB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29ED6C-9E48-4DEE-9901-432ED9766CFD}" type="slidenum">
              <a:rPr lang="en-GB"/>
              <a:pPr/>
              <a:t>6</a:t>
            </a:fld>
            <a:endParaRPr lang="en-GB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7C54FA-B561-4A41-AF7C-9462644F049F}" type="slidenum">
              <a:rPr lang="en-GB"/>
              <a:pPr/>
              <a:t>7</a:t>
            </a:fld>
            <a:endParaRPr lang="en-GB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F7A75C-A322-4A35-8AE5-AD5D909E20F9}" type="slidenum">
              <a:rPr lang="en-GB"/>
              <a:pPr/>
              <a:t>8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DC375-D0E2-4DE3-9E79-91EB31C1BDF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B125A-8ED9-4694-9A11-11A388EE84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34676-0257-4638-A538-88EDF24D38D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A7FFA-94FE-4AA2-8C4E-E9423F6218D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190F6-619B-468E-8565-550446C479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B6C3D-0BF9-4ABA-A7A5-AC677558B99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620B0-F417-4C34-B016-58A8F80B8F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01E20-7CBD-4B6A-BCA0-9C2447E44F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971E3-1BE2-4E81-81A1-2064E7D1F5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82E9B-D4CA-4E06-AEE9-F972ADEBFF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C0432-525B-4425-8DB0-DFB3D8CDB0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745A7F-69AD-49F8-955A-334D3A82028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/>
              <a:t>Cats Protection League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North East Region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685800"/>
            <a:ext cx="7467600" cy="159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4648200"/>
            <a:ext cx="1800225" cy="1333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Help Prevent Cruelty to Cats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094163" cy="4114800"/>
          </a:xfrm>
        </p:spPr>
        <p:txBody>
          <a:bodyPr/>
          <a:lstStyle/>
          <a:p>
            <a:pPr>
              <a:buFontTx/>
              <a:buBlip>
                <a:blip r:embed="rId3"/>
              </a:buBlip>
            </a:pPr>
            <a:r>
              <a:rPr lang="en-GB"/>
              <a:t>Find out about our charity</a:t>
            </a:r>
          </a:p>
          <a:p>
            <a:pPr>
              <a:buFontTx/>
              <a:buBlip>
                <a:blip r:embed="rId3"/>
              </a:buBlip>
            </a:pPr>
            <a:r>
              <a:rPr lang="en-GB"/>
              <a:t>Locations of our Catteries</a:t>
            </a:r>
          </a:p>
          <a:p>
            <a:pPr>
              <a:buFontTx/>
              <a:buBlip>
                <a:blip r:embed="rId3"/>
              </a:buBlip>
            </a:pPr>
            <a:r>
              <a:rPr lang="en-GB"/>
              <a:t>Locations of our Shelters</a:t>
            </a:r>
          </a:p>
          <a:p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041775" cy="4114800"/>
          </a:xfrm>
        </p:spPr>
        <p:txBody>
          <a:bodyPr/>
          <a:lstStyle/>
          <a:p>
            <a:pPr>
              <a:buFontTx/>
              <a:buBlip>
                <a:blip r:embed="rId3"/>
              </a:buBlip>
            </a:pPr>
            <a:r>
              <a:rPr lang="en-GB"/>
              <a:t>How to make a donation</a:t>
            </a:r>
          </a:p>
          <a:p>
            <a:pPr>
              <a:buFontTx/>
              <a:buBlip>
                <a:blip r:embed="rId3"/>
              </a:buBlip>
            </a:pPr>
            <a:r>
              <a:rPr lang="en-GB"/>
              <a:t>How to volunteer your time</a:t>
            </a:r>
          </a:p>
          <a:p>
            <a:pPr>
              <a:buFontTx/>
              <a:buBlip>
                <a:blip r:embed="rId3"/>
              </a:buBlip>
            </a:pPr>
            <a:r>
              <a:rPr lang="en-GB"/>
              <a:t>About our low cost veterinary service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3600" y="4826000"/>
            <a:ext cx="5029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About us…..</a:t>
            </a: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304800"/>
            <a:ext cx="3886200" cy="258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202" name="Text Box 10"/>
          <p:cNvSpPr txBox="1"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343400"/>
          </a:xfrm>
          <a:noFill/>
          <a:ln/>
        </p:spPr>
        <p:txBody>
          <a:bodyPr/>
          <a:lstStyle/>
          <a:p>
            <a:pPr>
              <a:buFontTx/>
              <a:buBlip>
                <a:blip r:embed="rId4"/>
              </a:buBlip>
            </a:pPr>
            <a:r>
              <a:rPr lang="en-GB" sz="2800"/>
              <a:t>The Cats Protection League </a:t>
            </a:r>
            <a:br>
              <a:rPr lang="en-GB" sz="2800"/>
            </a:br>
            <a:r>
              <a:rPr lang="en-GB" sz="2800"/>
              <a:t>was Established in 1972 </a:t>
            </a:r>
            <a:br>
              <a:rPr lang="en-GB" sz="2800"/>
            </a:br>
            <a:r>
              <a:rPr lang="en-GB" sz="2800"/>
              <a:t>by Jane Freeman</a:t>
            </a:r>
          </a:p>
          <a:p>
            <a:pPr>
              <a:buFontTx/>
              <a:buBlip>
                <a:blip r:embed="rId4"/>
              </a:buBlip>
            </a:pPr>
            <a:r>
              <a:rPr lang="en-GB" sz="2800"/>
              <a:t>We now have over 120 members within the North East and over 2,000 members countrywide.</a:t>
            </a:r>
          </a:p>
          <a:p>
            <a:pPr>
              <a:buFontTx/>
              <a:buBlip>
                <a:blip r:embed="rId4"/>
              </a:buBlip>
            </a:pPr>
            <a:r>
              <a:rPr lang="en-GB" sz="2800"/>
              <a:t>Over £500,000 is raised annually to help prevent cruelty to Cats.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Locations of our Catteries</a:t>
            </a:r>
          </a:p>
        </p:txBody>
      </p:sp>
      <p:sp>
        <p:nvSpPr>
          <p:cNvPr id="9231" name="Rectangle 1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/>
              <a:t>jdkldjf</a:t>
            </a: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693863"/>
            <a:ext cx="3886200" cy="287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7543800" y="24558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7616825" y="2259013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/>
              <a:t>Tynemouth</a:t>
            </a: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7864475" y="32781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7937500" y="3157538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/>
              <a:t>Sunderland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Blip>
                <a:blip r:embed="rId4"/>
              </a:buBlip>
            </a:pPr>
            <a:r>
              <a:rPr lang="en-GB" sz="2400"/>
              <a:t>While on Holiday why not ensure your cat’s good health and well being are taken care of in one of our Catteries?</a:t>
            </a:r>
          </a:p>
          <a:p>
            <a:pPr>
              <a:buFontTx/>
              <a:buBlip>
                <a:blip r:embed="rId4"/>
              </a:buBlip>
            </a:pPr>
            <a:r>
              <a:rPr lang="en-GB" sz="2400"/>
              <a:t>Not only will your cat be looked after by one of our trained staff, you will also be helping our charity.</a:t>
            </a:r>
          </a:p>
          <a:p>
            <a:pPr>
              <a:buFontTx/>
              <a:buBlip>
                <a:blip r:embed="rId4"/>
              </a:buBlip>
            </a:pPr>
            <a:endParaRPr lang="en-GB" sz="2400"/>
          </a:p>
        </p:txBody>
      </p:sp>
      <p:pic>
        <p:nvPicPr>
          <p:cNvPr id="9233" name="Picture 1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4191000"/>
            <a:ext cx="2819400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Locations of our Shelters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" y="4913313"/>
            <a:ext cx="2971800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255" name="Group 15"/>
          <p:cNvGrpSpPr>
            <a:grpSpLocks/>
          </p:cNvGrpSpPr>
          <p:nvPr/>
        </p:nvGrpSpPr>
        <p:grpSpPr bwMode="auto">
          <a:xfrm>
            <a:off x="3673475" y="3733800"/>
            <a:ext cx="3505200" cy="2595563"/>
            <a:chOff x="3024" y="2352"/>
            <a:chExt cx="2208" cy="1635"/>
          </a:xfrm>
        </p:grpSpPr>
        <p:pic>
          <p:nvPicPr>
            <p:cNvPr id="10245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24" y="2352"/>
              <a:ext cx="2208" cy="1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247" name="Oval 7"/>
            <p:cNvSpPr>
              <a:spLocks noChangeArrowheads="1"/>
            </p:cNvSpPr>
            <p:nvPr/>
          </p:nvSpPr>
          <p:spPr bwMode="auto">
            <a:xfrm>
              <a:off x="4608" y="2688"/>
              <a:ext cx="48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48" name="Oval 8"/>
            <p:cNvSpPr>
              <a:spLocks noChangeArrowheads="1"/>
            </p:cNvSpPr>
            <p:nvPr/>
          </p:nvSpPr>
          <p:spPr bwMode="auto">
            <a:xfrm>
              <a:off x="4464" y="2880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49" name="Oval 9"/>
            <p:cNvSpPr>
              <a:spLocks noChangeArrowheads="1"/>
            </p:cNvSpPr>
            <p:nvPr/>
          </p:nvSpPr>
          <p:spPr bwMode="auto">
            <a:xfrm>
              <a:off x="4560" y="2976"/>
              <a:ext cx="48" cy="4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50" name="Oval 10"/>
            <p:cNvSpPr>
              <a:spLocks noChangeArrowheads="1"/>
            </p:cNvSpPr>
            <p:nvPr/>
          </p:nvSpPr>
          <p:spPr bwMode="auto">
            <a:xfrm>
              <a:off x="4802" y="3254"/>
              <a:ext cx="48" cy="48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51" name="Oval 11"/>
            <p:cNvSpPr>
              <a:spLocks noChangeArrowheads="1"/>
            </p:cNvSpPr>
            <p:nvPr/>
          </p:nvSpPr>
          <p:spPr bwMode="auto">
            <a:xfrm>
              <a:off x="4280" y="2957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52" name="Oval 12"/>
            <p:cNvSpPr>
              <a:spLocks noChangeArrowheads="1"/>
            </p:cNvSpPr>
            <p:nvPr/>
          </p:nvSpPr>
          <p:spPr bwMode="auto">
            <a:xfrm>
              <a:off x="3668" y="3192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Blip>
                <a:blip r:embed="rId5"/>
              </a:buBlip>
            </a:pPr>
            <a:r>
              <a:rPr lang="en-GB" sz="2800"/>
              <a:t>We have six shelters within the region, which house over 500 lost or neglected cats.</a:t>
            </a:r>
          </a:p>
          <a:p>
            <a:pPr>
              <a:buFontTx/>
              <a:buBlip>
                <a:blip r:embed="rId5"/>
              </a:buBlip>
            </a:pPr>
            <a:r>
              <a:rPr lang="en-GB" sz="2800"/>
              <a:t>Come and visit one of our shelters to find the purrrfect cat for you.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7081838" y="4105275"/>
            <a:ext cx="1728787" cy="1693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  <a:buClr>
                <a:schemeClr val="accent1"/>
              </a:buClr>
              <a:buSzPct val="150000"/>
              <a:buFontTx/>
              <a:buChar char="•"/>
            </a:pPr>
            <a:r>
              <a:rPr lang="en-GB" sz="1400"/>
              <a:t>Blaydon</a:t>
            </a:r>
          </a:p>
          <a:p>
            <a:pPr>
              <a:spcBef>
                <a:spcPct val="10000"/>
              </a:spcBef>
              <a:buClr>
                <a:schemeClr val="accent2"/>
              </a:buClr>
              <a:buSzPct val="150000"/>
              <a:buFontTx/>
              <a:buChar char="•"/>
            </a:pPr>
            <a:r>
              <a:rPr lang="en-GB" sz="1400"/>
              <a:t>Gateshead</a:t>
            </a:r>
          </a:p>
          <a:p>
            <a:pPr>
              <a:spcBef>
                <a:spcPct val="10000"/>
              </a:spcBef>
              <a:buClr>
                <a:srgbClr val="FF3300"/>
              </a:buClr>
              <a:buSzPct val="150000"/>
              <a:buFontTx/>
              <a:buChar char="•"/>
            </a:pPr>
            <a:r>
              <a:rPr lang="en-GB" sz="1400"/>
              <a:t>Newcastle</a:t>
            </a:r>
          </a:p>
          <a:p>
            <a:pPr>
              <a:spcBef>
                <a:spcPct val="10000"/>
              </a:spcBef>
              <a:buClr>
                <a:schemeClr val="hlink"/>
              </a:buClr>
              <a:buSzPct val="150000"/>
              <a:buFontTx/>
              <a:buChar char="•"/>
            </a:pPr>
            <a:r>
              <a:rPr lang="en-GB" sz="1400"/>
              <a:t>Rowlands Gill</a:t>
            </a:r>
          </a:p>
          <a:p>
            <a:pPr>
              <a:spcBef>
                <a:spcPct val="10000"/>
              </a:spcBef>
              <a:buClr>
                <a:srgbClr val="FF9900"/>
              </a:buClr>
              <a:buSzPct val="150000"/>
              <a:buFontTx/>
              <a:buChar char="•"/>
            </a:pPr>
            <a:r>
              <a:rPr lang="en-GB" sz="1400"/>
              <a:t>Sunderland</a:t>
            </a:r>
          </a:p>
          <a:p>
            <a:pPr>
              <a:spcBef>
                <a:spcPct val="10000"/>
              </a:spcBef>
              <a:buClr>
                <a:srgbClr val="FFFF66"/>
              </a:buClr>
              <a:buSzPct val="150000"/>
              <a:buFontTx/>
              <a:buChar char="•"/>
            </a:pPr>
            <a:r>
              <a:rPr lang="en-GB" sz="1400"/>
              <a:t>Whitley Bay</a:t>
            </a:r>
          </a:p>
          <a:p>
            <a:pPr>
              <a:buFontTx/>
              <a:buChar char="•"/>
            </a:pPr>
            <a:endParaRPr lang="en-GB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to make a donation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Blip>
                <a:blip r:embed="rId3"/>
              </a:buBlip>
            </a:pPr>
            <a:r>
              <a:rPr lang="en-GB" sz="2800"/>
              <a:t>If you would like to make a donation to our cause, please send a cheque or postal order payable to:-</a:t>
            </a:r>
            <a:br>
              <a:rPr lang="en-GB" sz="2800"/>
            </a:br>
            <a:r>
              <a:rPr lang="en-GB" sz="2800"/>
              <a:t>The Cats Protection League</a:t>
            </a:r>
            <a:br>
              <a:rPr lang="en-GB" sz="2800"/>
            </a:br>
            <a:r>
              <a:rPr lang="en-GB" sz="2800"/>
              <a:t>23 The Ridings</a:t>
            </a:r>
            <a:br>
              <a:rPr lang="en-GB" sz="2800"/>
            </a:br>
            <a:r>
              <a:rPr lang="en-GB" sz="2800"/>
              <a:t>Newcastle</a:t>
            </a:r>
            <a:br>
              <a:rPr lang="en-GB" sz="2800"/>
            </a:br>
            <a:r>
              <a:rPr lang="en-GB" sz="2800"/>
              <a:t>NE1 6PG</a:t>
            </a:r>
          </a:p>
          <a:p>
            <a:pPr>
              <a:buFontTx/>
              <a:buBlip>
                <a:blip r:embed="rId3"/>
              </a:buBlip>
            </a:pPr>
            <a:r>
              <a:rPr lang="en-GB" sz="2800"/>
              <a:t>Thank you for your support</a:t>
            </a:r>
          </a:p>
          <a:p>
            <a:pPr>
              <a:buFontTx/>
              <a:buBlip>
                <a:blip r:embed="rId3"/>
              </a:buBlip>
            </a:pPr>
            <a:endParaRPr lang="en-GB" sz="280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3429000"/>
            <a:ext cx="28956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to Volunteer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Blip>
                <a:blip r:embed="rId3"/>
              </a:buBlip>
            </a:pPr>
            <a:r>
              <a:rPr lang="en-GB" sz="2800"/>
              <a:t>We are always looking for voluntary help within our Catteries and Shelters.</a:t>
            </a:r>
          </a:p>
          <a:p>
            <a:pPr>
              <a:buFontTx/>
              <a:buBlip>
                <a:blip r:embed="rId3"/>
              </a:buBlip>
            </a:pPr>
            <a:r>
              <a:rPr lang="en-GB" sz="2800"/>
              <a:t>If you have any hours to spare </a:t>
            </a:r>
            <a:br>
              <a:rPr lang="en-GB" sz="2800"/>
            </a:br>
            <a:r>
              <a:rPr lang="en-GB" sz="2800"/>
              <a:t>each week, please contact </a:t>
            </a:r>
            <a:br>
              <a:rPr lang="en-GB" sz="2800"/>
            </a:br>
            <a:r>
              <a:rPr lang="en-GB" sz="2800"/>
              <a:t>Mrs Claire Wilson on </a:t>
            </a:r>
            <a:br>
              <a:rPr lang="en-GB" sz="2800"/>
            </a:br>
            <a:r>
              <a:rPr lang="en-GB" sz="2800"/>
              <a:t>(0191) 384 7267 to </a:t>
            </a:r>
            <a:br>
              <a:rPr lang="en-GB" sz="2800"/>
            </a:br>
            <a:r>
              <a:rPr lang="en-GB" sz="2800"/>
              <a:t>discuss how you </a:t>
            </a:r>
            <a:br>
              <a:rPr lang="en-GB" sz="2800"/>
            </a:br>
            <a:r>
              <a:rPr lang="en-GB" sz="2800"/>
              <a:t>could help.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46713" y="2620963"/>
            <a:ext cx="2628900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339850"/>
          </a:xfrm>
        </p:spPr>
        <p:txBody>
          <a:bodyPr/>
          <a:lstStyle/>
          <a:p>
            <a:r>
              <a:rPr lang="en-GB"/>
              <a:t>Low cost veterinary service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Blip>
                <a:blip r:embed="rId3"/>
              </a:buBlip>
            </a:pPr>
            <a:r>
              <a:rPr lang="en-GB" sz="2800"/>
              <a:t>The Cats Protection League has a subsidised veterinary service for those pets whose owners are on a low income.</a:t>
            </a:r>
          </a:p>
          <a:p>
            <a:pPr>
              <a:buFontTx/>
              <a:buBlip>
                <a:blip r:embed="rId3"/>
              </a:buBlip>
            </a:pPr>
            <a:r>
              <a:rPr lang="en-GB" sz="2800"/>
              <a:t>For other owners who are not on a low income we require a donation rather than charge a fixed rate. </a:t>
            </a: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24063" y="4238625"/>
            <a:ext cx="5145087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03D726DF92C442B8E4D2CEED666C9A" ma:contentTypeVersion="0" ma:contentTypeDescription="Create a new document." ma:contentTypeScope="" ma:versionID="13fb3c76de65c935771615b56e8a328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B2528D-B41A-4397-9F43-0E157298DAC5}">
  <ds:schemaRefs>
    <ds:schemaRef ds:uri="http://schemas.microsoft.com/office/infopath/2007/PartnerControls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3B3B767-CF86-4AF3-980D-83B550BD1A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5F26978-9FF1-43AD-8780-9719B2D3CE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247</Words>
  <Application>Microsoft Office PowerPoint</Application>
  <PresentationFormat>On-screen Show (4:3)</PresentationFormat>
  <Paragraphs>45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Cats Protection League</vt:lpstr>
      <vt:lpstr>Help Prevent Cruelty to Cats</vt:lpstr>
      <vt:lpstr>About us…..</vt:lpstr>
      <vt:lpstr>Locations of our Catteries</vt:lpstr>
      <vt:lpstr>Locations of our Shelters</vt:lpstr>
      <vt:lpstr>How to make a donation</vt:lpstr>
      <vt:lpstr>How to Volunteer</vt:lpstr>
      <vt:lpstr>Low cost veterinary service</vt:lpstr>
    </vt:vector>
  </TitlesOfParts>
  <Company>CIA Training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Cats Protection League</dc:title>
  <dc:creator>Ian Chapman</dc:creator>
  <cp:lastModifiedBy>Gina Purdue</cp:lastModifiedBy>
  <cp:revision>5</cp:revision>
  <dcterms:created xsi:type="dcterms:W3CDTF">2000-04-25T10:10:28Z</dcterms:created>
  <dcterms:modified xsi:type="dcterms:W3CDTF">2017-08-31T09:36:39Z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0x0101000303D726DF92C442B8E4D2CEED666C9A</vt:lpwstr>
  </property>
</Properties>
</file>