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/>
          <a:lstStyle/>
          <a:p>
            <a:pPr>
              <a:defRPr>
                <a:solidFill>
                  <a:schemeClr val="bg1"/>
                </a:solidFill>
              </a:defRPr>
            </a:pPr>
            <a:r>
              <a:rPr lang="en-GB" dirty="0" smtClean="0">
                <a:solidFill>
                  <a:schemeClr val="bg1"/>
                </a:solidFill>
              </a:rPr>
              <a:t>Sales 2014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6.3967264508603086E-2"/>
          <c:y val="0.11781824111244392"/>
          <c:w val="0.76830514241275394"/>
          <c:h val="0.7702164158213401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Scotland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Shoes</c:v>
                </c:pt>
                <c:pt idx="1">
                  <c:v>Socks</c:v>
                </c:pt>
                <c:pt idx="2">
                  <c:v>Boots</c:v>
                </c:pt>
                <c:pt idx="3">
                  <c:v>Slippers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England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Shoes</c:v>
                </c:pt>
                <c:pt idx="1">
                  <c:v>Socks</c:v>
                </c:pt>
                <c:pt idx="2">
                  <c:v>Boots</c:v>
                </c:pt>
                <c:pt idx="3">
                  <c:v>Slippers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Shoes</c:v>
                </c:pt>
                <c:pt idx="1">
                  <c:v>Socks</c:v>
                </c:pt>
                <c:pt idx="2">
                  <c:v>Boots</c:v>
                </c:pt>
                <c:pt idx="3">
                  <c:v>Slippers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</c:ser>
        <c:dLbls>
          <c:dLblPos val="ctr"/>
          <c:showVal val="1"/>
        </c:dLbls>
        <c:axId val="163559680"/>
        <c:axId val="191552128"/>
      </c:barChart>
      <c:catAx>
        <c:axId val="163559680"/>
        <c:scaling>
          <c:orientation val="minMax"/>
        </c:scaling>
        <c:axPos val="b"/>
        <c:tickLblPos val="nextTo"/>
        <c:crossAx val="191552128"/>
        <c:crosses val="autoZero"/>
        <c:auto val="1"/>
        <c:lblAlgn val="ctr"/>
        <c:lblOffset val="100"/>
      </c:catAx>
      <c:valAx>
        <c:axId val="191552128"/>
        <c:scaling>
          <c:orientation val="minMax"/>
        </c:scaling>
        <c:axPos val="l"/>
        <c:majorGridlines/>
        <c:numFmt formatCode="General" sourceLinked="1"/>
        <c:tickLblPos val="nextTo"/>
        <c:crossAx val="163559680"/>
        <c:crosses val="autoZero"/>
        <c:crossBetween val="between"/>
      </c:valAx>
      <c:spPr>
        <a:solidFill>
          <a:schemeClr val="tx2">
            <a:lumMod val="75000"/>
          </a:schemeClr>
        </a:solidFill>
      </c:spPr>
    </c:plotArea>
    <c:legend>
      <c:legendPos val="r"/>
      <c:layout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</c:chart>
  <c:spPr>
    <a:solidFill>
      <a:schemeClr val="tx2">
        <a:lumMod val="75000"/>
      </a:schemeClr>
    </a:solidFill>
  </c:spPr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>
                <a:solidFill>
                  <a:schemeClr val="bg1"/>
                </a:solidFill>
              </a:defRPr>
            </a:pPr>
            <a:r>
              <a:rPr lang="en-GB" dirty="0" smtClean="0">
                <a:solidFill>
                  <a:schemeClr val="bg1"/>
                </a:solidFill>
              </a:rPr>
              <a:t>Sales 2014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6.3967264508603114E-2"/>
          <c:y val="0.11781824111244391"/>
          <c:w val="0.76830514241275394"/>
          <c:h val="0.77021641582133993"/>
        </c:manualLayout>
      </c:layout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Scotland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Shoes</c:v>
                </c:pt>
                <c:pt idx="1">
                  <c:v>Socks</c:v>
                </c:pt>
                <c:pt idx="2">
                  <c:v>Boots</c:v>
                </c:pt>
                <c:pt idx="3">
                  <c:v>Slippers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England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Shoes</c:v>
                </c:pt>
                <c:pt idx="1">
                  <c:v>Socks</c:v>
                </c:pt>
                <c:pt idx="2">
                  <c:v>Boots</c:v>
                </c:pt>
                <c:pt idx="3">
                  <c:v>Slippers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Shoes</c:v>
                </c:pt>
                <c:pt idx="1">
                  <c:v>Socks</c:v>
                </c:pt>
                <c:pt idx="2">
                  <c:v>Boots</c:v>
                </c:pt>
                <c:pt idx="3">
                  <c:v>Slippers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</c:ser>
        <c:axId val="55663616"/>
        <c:axId val="55670656"/>
      </c:barChart>
      <c:catAx>
        <c:axId val="55663616"/>
        <c:scaling>
          <c:orientation val="minMax"/>
        </c:scaling>
        <c:axPos val="l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55670656"/>
        <c:crosses val="autoZero"/>
        <c:auto val="1"/>
        <c:lblAlgn val="ctr"/>
        <c:lblOffset val="100"/>
      </c:catAx>
      <c:valAx>
        <c:axId val="55670656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55663616"/>
        <c:crosses val="autoZero"/>
        <c:crossBetween val="between"/>
      </c:valAx>
      <c:spPr>
        <a:solidFill>
          <a:schemeClr val="tx2">
            <a:lumMod val="75000"/>
          </a:schemeClr>
        </a:solidFill>
      </c:spPr>
    </c:plotArea>
    <c:legend>
      <c:legendPos val="r"/>
      <c:layout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</c:chart>
  <c:spPr>
    <a:solidFill>
      <a:schemeClr val="tx2">
        <a:lumMod val="75000"/>
      </a:schemeClr>
    </a:solidFill>
  </c:spPr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17762C-80FA-447B-A327-23A1905EBB9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AAAF5E2-CE63-42BB-92A0-0049FE0D377E}">
      <dgm:prSet phldrT="[Text]"/>
      <dgm:spPr/>
      <dgm:t>
        <a:bodyPr/>
        <a:lstStyle/>
        <a:p>
          <a:r>
            <a:rPr lang="en-GB" dirty="0" smtClean="0"/>
            <a:t>Simon </a:t>
          </a:r>
          <a:r>
            <a:rPr lang="en-GB" dirty="0" err="1" smtClean="0"/>
            <a:t>Cowell</a:t>
          </a:r>
          <a:endParaRPr lang="en-GB" dirty="0"/>
        </a:p>
      </dgm:t>
    </dgm:pt>
    <dgm:pt modelId="{CD721F5B-54DC-4E23-90EA-D1C19CBA7C63}" type="parTrans" cxnId="{B562D6F6-712C-4751-B6F2-97CB87016711}">
      <dgm:prSet/>
      <dgm:spPr/>
      <dgm:t>
        <a:bodyPr/>
        <a:lstStyle/>
        <a:p>
          <a:endParaRPr lang="en-GB"/>
        </a:p>
      </dgm:t>
    </dgm:pt>
    <dgm:pt modelId="{A53C6C69-0627-4E0A-BFB5-472187BBFB15}" type="sibTrans" cxnId="{B562D6F6-712C-4751-B6F2-97CB87016711}">
      <dgm:prSet/>
      <dgm:spPr/>
      <dgm:t>
        <a:bodyPr/>
        <a:lstStyle/>
        <a:p>
          <a:endParaRPr lang="en-GB"/>
        </a:p>
      </dgm:t>
    </dgm:pt>
    <dgm:pt modelId="{853EF8AB-3D22-4BF0-914A-6712E3C86F11}" type="asst">
      <dgm:prSet phldrT="[Text]"/>
      <dgm:spPr/>
      <dgm:t>
        <a:bodyPr/>
        <a:lstStyle/>
        <a:p>
          <a:r>
            <a:rPr lang="en-GB" dirty="0" smtClean="0"/>
            <a:t>Dermot O’Leary</a:t>
          </a:r>
          <a:endParaRPr lang="en-GB" dirty="0"/>
        </a:p>
      </dgm:t>
    </dgm:pt>
    <dgm:pt modelId="{F8B3C1E9-8377-4D8A-A883-E576482C9143}" type="parTrans" cxnId="{0DBBABA2-3492-428D-B3F9-25C36ADDF3F1}">
      <dgm:prSet/>
      <dgm:spPr/>
      <dgm:t>
        <a:bodyPr/>
        <a:lstStyle/>
        <a:p>
          <a:endParaRPr lang="en-GB"/>
        </a:p>
      </dgm:t>
    </dgm:pt>
    <dgm:pt modelId="{8129F136-FC8B-4B20-BB92-F23501E99D00}" type="sibTrans" cxnId="{0DBBABA2-3492-428D-B3F9-25C36ADDF3F1}">
      <dgm:prSet/>
      <dgm:spPr/>
      <dgm:t>
        <a:bodyPr/>
        <a:lstStyle/>
        <a:p>
          <a:endParaRPr lang="en-GB"/>
        </a:p>
      </dgm:t>
    </dgm:pt>
    <dgm:pt modelId="{6628A001-9FC8-4674-9111-D859696E4B11}">
      <dgm:prSet phldrT="[Text]"/>
      <dgm:spPr/>
      <dgm:t>
        <a:bodyPr/>
        <a:lstStyle/>
        <a:p>
          <a:r>
            <a:rPr lang="en-GB" dirty="0" smtClean="0"/>
            <a:t>Louis Walsh</a:t>
          </a:r>
          <a:endParaRPr lang="en-GB" dirty="0"/>
        </a:p>
      </dgm:t>
    </dgm:pt>
    <dgm:pt modelId="{C44AC458-395D-464F-9A6E-C407DCB5EE46}" type="parTrans" cxnId="{9BEE0FEE-068B-42E7-84CE-C1036F5CD734}">
      <dgm:prSet/>
      <dgm:spPr/>
      <dgm:t>
        <a:bodyPr/>
        <a:lstStyle/>
        <a:p>
          <a:endParaRPr lang="en-GB"/>
        </a:p>
      </dgm:t>
    </dgm:pt>
    <dgm:pt modelId="{30BAB222-FEEE-4951-B1B4-59468179D277}" type="sibTrans" cxnId="{9BEE0FEE-068B-42E7-84CE-C1036F5CD734}">
      <dgm:prSet/>
      <dgm:spPr/>
      <dgm:t>
        <a:bodyPr/>
        <a:lstStyle/>
        <a:p>
          <a:endParaRPr lang="en-GB"/>
        </a:p>
      </dgm:t>
    </dgm:pt>
    <dgm:pt modelId="{731353E2-3B5D-4BB6-A016-30929D709DC1}">
      <dgm:prSet phldrT="[Text]"/>
      <dgm:spPr/>
      <dgm:t>
        <a:bodyPr/>
        <a:lstStyle/>
        <a:p>
          <a:r>
            <a:rPr lang="en-GB" dirty="0" smtClean="0"/>
            <a:t>Cheryl Cole</a:t>
          </a:r>
          <a:endParaRPr lang="en-GB" dirty="0"/>
        </a:p>
      </dgm:t>
    </dgm:pt>
    <dgm:pt modelId="{8B0123E4-EDE3-48DE-A2A5-F7FEBA5482C5}" type="parTrans" cxnId="{16387701-A8EE-4407-B158-C9E446BEC1CE}">
      <dgm:prSet/>
      <dgm:spPr/>
      <dgm:t>
        <a:bodyPr/>
        <a:lstStyle/>
        <a:p>
          <a:endParaRPr lang="en-GB"/>
        </a:p>
      </dgm:t>
    </dgm:pt>
    <dgm:pt modelId="{9F600F24-DCEE-4CFE-AECF-03F04F74D7C3}" type="sibTrans" cxnId="{16387701-A8EE-4407-B158-C9E446BEC1CE}">
      <dgm:prSet/>
      <dgm:spPr/>
      <dgm:t>
        <a:bodyPr/>
        <a:lstStyle/>
        <a:p>
          <a:endParaRPr lang="en-GB"/>
        </a:p>
      </dgm:t>
    </dgm:pt>
    <dgm:pt modelId="{0D168E50-79E7-4557-9635-2913C6744E7C}">
      <dgm:prSet phldrT="[Text]"/>
      <dgm:spPr/>
      <dgm:t>
        <a:bodyPr/>
        <a:lstStyle/>
        <a:p>
          <a:r>
            <a:rPr lang="en-GB" dirty="0" err="1" smtClean="0"/>
            <a:t>Dani</a:t>
          </a:r>
          <a:r>
            <a:rPr lang="en-GB" dirty="0" smtClean="0"/>
            <a:t> </a:t>
          </a:r>
          <a:r>
            <a:rPr lang="en-GB" dirty="0" err="1" smtClean="0"/>
            <a:t>Minogue</a:t>
          </a:r>
          <a:endParaRPr lang="en-GB" dirty="0"/>
        </a:p>
      </dgm:t>
    </dgm:pt>
    <dgm:pt modelId="{878E42BC-CB00-4D72-8D07-C61367672B77}" type="sibTrans" cxnId="{A5C3F34D-0348-4616-82C3-9233224B92FB}">
      <dgm:prSet/>
      <dgm:spPr/>
      <dgm:t>
        <a:bodyPr/>
        <a:lstStyle/>
        <a:p>
          <a:endParaRPr lang="en-GB"/>
        </a:p>
      </dgm:t>
    </dgm:pt>
    <dgm:pt modelId="{AB1EDD51-A8A4-430E-9D05-208F161AF1B1}" type="parTrans" cxnId="{A5C3F34D-0348-4616-82C3-9233224B92FB}">
      <dgm:prSet/>
      <dgm:spPr/>
      <dgm:t>
        <a:bodyPr/>
        <a:lstStyle/>
        <a:p>
          <a:endParaRPr lang="en-GB"/>
        </a:p>
      </dgm:t>
    </dgm:pt>
    <dgm:pt modelId="{05043A03-333F-45CB-A4D7-22A9609486ED}">
      <dgm:prSet/>
      <dgm:spPr/>
      <dgm:t>
        <a:bodyPr/>
        <a:lstStyle/>
        <a:p>
          <a:r>
            <a:rPr lang="en-GB" dirty="0" smtClean="0"/>
            <a:t>Stylist</a:t>
          </a:r>
          <a:endParaRPr lang="en-GB" dirty="0"/>
        </a:p>
      </dgm:t>
    </dgm:pt>
    <dgm:pt modelId="{4229AD57-4DC0-4FC9-BA50-AA6B418E9289}" type="parTrans" cxnId="{F0D48695-7782-47F7-BB55-19D6F24A4BF4}">
      <dgm:prSet/>
      <dgm:spPr/>
    </dgm:pt>
    <dgm:pt modelId="{B7602E82-81A6-45E9-97B2-CF9F70DA99A8}" type="sibTrans" cxnId="{F0D48695-7782-47F7-BB55-19D6F24A4BF4}">
      <dgm:prSet/>
      <dgm:spPr/>
    </dgm:pt>
    <dgm:pt modelId="{E7565AC0-7C87-4960-90FF-5355BD5A9FD4}" type="pres">
      <dgm:prSet presAssocID="{8417762C-80FA-447B-A327-23A1905EBB9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D398951-C808-44ED-B69C-4EC685CF7D10}" type="pres">
      <dgm:prSet presAssocID="{DAAAF5E2-CE63-42BB-92A0-0049FE0D377E}" presName="hierRoot1" presStyleCnt="0">
        <dgm:presLayoutVars>
          <dgm:hierBranch val="init"/>
        </dgm:presLayoutVars>
      </dgm:prSet>
      <dgm:spPr/>
    </dgm:pt>
    <dgm:pt modelId="{D719F672-2EC5-4E1F-A23A-24B29066CC2C}" type="pres">
      <dgm:prSet presAssocID="{DAAAF5E2-CE63-42BB-92A0-0049FE0D377E}" presName="rootComposite1" presStyleCnt="0"/>
      <dgm:spPr/>
    </dgm:pt>
    <dgm:pt modelId="{1B1624B5-E81C-488B-A99E-5BE4B2C0CD3C}" type="pres">
      <dgm:prSet presAssocID="{DAAAF5E2-CE63-42BB-92A0-0049FE0D377E}" presName="rootText1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D609CB3-29D5-4C67-883D-1690B8EF88DC}" type="pres">
      <dgm:prSet presAssocID="{DAAAF5E2-CE63-42BB-92A0-0049FE0D377E}" presName="rootConnector1" presStyleLbl="node1" presStyleIdx="0" presStyleCnt="0"/>
      <dgm:spPr/>
    </dgm:pt>
    <dgm:pt modelId="{AC376676-75D3-498C-83D3-B6E21F24C897}" type="pres">
      <dgm:prSet presAssocID="{DAAAF5E2-CE63-42BB-92A0-0049FE0D377E}" presName="hierChild2" presStyleCnt="0"/>
      <dgm:spPr/>
    </dgm:pt>
    <dgm:pt modelId="{7686E41E-C278-48C8-9768-B68C513CFA2C}" type="pres">
      <dgm:prSet presAssocID="{DAAAF5E2-CE63-42BB-92A0-0049FE0D377E}" presName="hierChild3" presStyleCnt="0"/>
      <dgm:spPr/>
    </dgm:pt>
    <dgm:pt modelId="{40DF90E8-B81F-4066-A8FB-EBB92B6C502D}" type="pres">
      <dgm:prSet presAssocID="{853EF8AB-3D22-4BF0-914A-6712E3C86F11}" presName="hierRoot1" presStyleCnt="0">
        <dgm:presLayoutVars>
          <dgm:hierBranch val="init"/>
        </dgm:presLayoutVars>
      </dgm:prSet>
      <dgm:spPr/>
    </dgm:pt>
    <dgm:pt modelId="{C18BEAC7-90A2-4FD2-8808-D420C55AB764}" type="pres">
      <dgm:prSet presAssocID="{853EF8AB-3D22-4BF0-914A-6712E3C86F11}" presName="rootComposite1" presStyleCnt="0"/>
      <dgm:spPr/>
    </dgm:pt>
    <dgm:pt modelId="{EDEC1151-F78F-4B3A-943B-835E12CEDB29}" type="pres">
      <dgm:prSet presAssocID="{853EF8AB-3D22-4BF0-914A-6712E3C86F11}" presName="rootText1" presStyleLbl="node0" presStyleIdx="1" presStyleCnt="2">
        <dgm:presLayoutVars>
          <dgm:chPref val="3"/>
        </dgm:presLayoutVars>
      </dgm:prSet>
      <dgm:spPr/>
    </dgm:pt>
    <dgm:pt modelId="{1D78ABAB-3B92-4613-AA12-21F51AA51085}" type="pres">
      <dgm:prSet presAssocID="{853EF8AB-3D22-4BF0-914A-6712E3C86F11}" presName="rootConnector1" presStyleLbl="asst0" presStyleIdx="0" presStyleCnt="0"/>
      <dgm:spPr/>
    </dgm:pt>
    <dgm:pt modelId="{C397BAFD-8558-44FB-B650-D836B755884C}" type="pres">
      <dgm:prSet presAssocID="{853EF8AB-3D22-4BF0-914A-6712E3C86F11}" presName="hierChild2" presStyleCnt="0"/>
      <dgm:spPr/>
    </dgm:pt>
    <dgm:pt modelId="{6B1C5AEE-3A7C-42C1-8138-5AB86273B586}" type="pres">
      <dgm:prSet presAssocID="{AB1EDD51-A8A4-430E-9D05-208F161AF1B1}" presName="Name37" presStyleLbl="parChTrans1D2" presStyleIdx="0" presStyleCnt="2"/>
      <dgm:spPr/>
    </dgm:pt>
    <dgm:pt modelId="{86A8FE85-6C8F-41F1-B655-54B708B40D25}" type="pres">
      <dgm:prSet presAssocID="{0D168E50-79E7-4557-9635-2913C6744E7C}" presName="hierRoot2" presStyleCnt="0">
        <dgm:presLayoutVars>
          <dgm:hierBranch val="init"/>
        </dgm:presLayoutVars>
      </dgm:prSet>
      <dgm:spPr/>
    </dgm:pt>
    <dgm:pt modelId="{59C64A01-F2F1-4AD1-9DA3-47B9E3E8660A}" type="pres">
      <dgm:prSet presAssocID="{0D168E50-79E7-4557-9635-2913C6744E7C}" presName="rootComposite" presStyleCnt="0"/>
      <dgm:spPr/>
    </dgm:pt>
    <dgm:pt modelId="{58AA0A34-5A2C-4A91-9754-C11EB2E4756F}" type="pres">
      <dgm:prSet presAssocID="{0D168E50-79E7-4557-9635-2913C6744E7C}" presName="rootText" presStyleLbl="node2" presStyleIdx="0" presStyleCnt="2">
        <dgm:presLayoutVars>
          <dgm:chPref val="3"/>
        </dgm:presLayoutVars>
      </dgm:prSet>
      <dgm:spPr/>
    </dgm:pt>
    <dgm:pt modelId="{9756CC0F-05FD-472F-8FB7-EAE12B066A8F}" type="pres">
      <dgm:prSet presAssocID="{0D168E50-79E7-4557-9635-2913C6744E7C}" presName="rootConnector" presStyleLbl="node2" presStyleIdx="0" presStyleCnt="2"/>
      <dgm:spPr/>
    </dgm:pt>
    <dgm:pt modelId="{2E907AD7-5223-47BA-A53A-300EDEF6BFBE}" type="pres">
      <dgm:prSet presAssocID="{0D168E50-79E7-4557-9635-2913C6744E7C}" presName="hierChild4" presStyleCnt="0"/>
      <dgm:spPr/>
    </dgm:pt>
    <dgm:pt modelId="{5A9B242C-B965-4522-BA11-2694F734B45E}" type="pres">
      <dgm:prSet presAssocID="{4229AD57-4DC0-4FC9-BA50-AA6B418E9289}" presName="Name37" presStyleLbl="parChTrans1D3" presStyleIdx="0" presStyleCnt="2"/>
      <dgm:spPr/>
    </dgm:pt>
    <dgm:pt modelId="{D22C4996-82EE-4CF8-A1F7-052EB6BE16AC}" type="pres">
      <dgm:prSet presAssocID="{05043A03-333F-45CB-A4D7-22A9609486ED}" presName="hierRoot2" presStyleCnt="0">
        <dgm:presLayoutVars>
          <dgm:hierBranch val="init"/>
        </dgm:presLayoutVars>
      </dgm:prSet>
      <dgm:spPr/>
    </dgm:pt>
    <dgm:pt modelId="{3EE7B20B-A776-4466-A89F-3DA5EEAC42CA}" type="pres">
      <dgm:prSet presAssocID="{05043A03-333F-45CB-A4D7-22A9609486ED}" presName="rootComposite" presStyleCnt="0"/>
      <dgm:spPr/>
    </dgm:pt>
    <dgm:pt modelId="{938C5C13-5113-4B9F-B01B-CF9B6030BE1D}" type="pres">
      <dgm:prSet presAssocID="{05043A03-333F-45CB-A4D7-22A9609486ED}" presName="rootText" presStyleLbl="node3" presStyleIdx="0" presStyleCnt="2">
        <dgm:presLayoutVars>
          <dgm:chPref val="3"/>
        </dgm:presLayoutVars>
      </dgm:prSet>
      <dgm:spPr/>
    </dgm:pt>
    <dgm:pt modelId="{B224B632-3D83-4AD4-95CD-AF1F6C98917D}" type="pres">
      <dgm:prSet presAssocID="{05043A03-333F-45CB-A4D7-22A9609486ED}" presName="rootConnector" presStyleLbl="node3" presStyleIdx="0" presStyleCnt="2"/>
      <dgm:spPr/>
    </dgm:pt>
    <dgm:pt modelId="{41418423-E244-4284-9F10-808B6787749A}" type="pres">
      <dgm:prSet presAssocID="{05043A03-333F-45CB-A4D7-22A9609486ED}" presName="hierChild4" presStyleCnt="0"/>
      <dgm:spPr/>
    </dgm:pt>
    <dgm:pt modelId="{530A9E5B-CB4A-43FF-AD16-6547FA28957E}" type="pres">
      <dgm:prSet presAssocID="{05043A03-333F-45CB-A4D7-22A9609486ED}" presName="hierChild5" presStyleCnt="0"/>
      <dgm:spPr/>
    </dgm:pt>
    <dgm:pt modelId="{2CDC2B65-539D-4FA0-B482-D6F3C2A11BB7}" type="pres">
      <dgm:prSet presAssocID="{C44AC458-395D-464F-9A6E-C407DCB5EE46}" presName="Name37" presStyleLbl="parChTrans1D3" presStyleIdx="1" presStyleCnt="2"/>
      <dgm:spPr/>
    </dgm:pt>
    <dgm:pt modelId="{9824FC39-5541-4F84-9053-01F0FAF32995}" type="pres">
      <dgm:prSet presAssocID="{6628A001-9FC8-4674-9111-D859696E4B11}" presName="hierRoot2" presStyleCnt="0">
        <dgm:presLayoutVars>
          <dgm:hierBranch val="init"/>
        </dgm:presLayoutVars>
      </dgm:prSet>
      <dgm:spPr/>
    </dgm:pt>
    <dgm:pt modelId="{72126CE1-AE11-42AD-8E36-FD69FA84F5FE}" type="pres">
      <dgm:prSet presAssocID="{6628A001-9FC8-4674-9111-D859696E4B11}" presName="rootComposite" presStyleCnt="0"/>
      <dgm:spPr/>
    </dgm:pt>
    <dgm:pt modelId="{54DF4087-390C-41F2-9E68-6F5F3D5046E6}" type="pres">
      <dgm:prSet presAssocID="{6628A001-9FC8-4674-9111-D859696E4B11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281C2D4-27F6-4158-B0BF-1877862DE88A}" type="pres">
      <dgm:prSet presAssocID="{6628A001-9FC8-4674-9111-D859696E4B11}" presName="rootConnector" presStyleLbl="node3" presStyleIdx="1" presStyleCnt="2"/>
      <dgm:spPr/>
    </dgm:pt>
    <dgm:pt modelId="{51C55B93-DABC-4955-BDDF-A1ADC62673F2}" type="pres">
      <dgm:prSet presAssocID="{6628A001-9FC8-4674-9111-D859696E4B11}" presName="hierChild4" presStyleCnt="0"/>
      <dgm:spPr/>
    </dgm:pt>
    <dgm:pt modelId="{F3B69EF0-EFEA-4991-8F0C-B10E16753F13}" type="pres">
      <dgm:prSet presAssocID="{6628A001-9FC8-4674-9111-D859696E4B11}" presName="hierChild5" presStyleCnt="0"/>
      <dgm:spPr/>
    </dgm:pt>
    <dgm:pt modelId="{A8EA7104-218C-4ABA-97EC-4BE153FEFADA}" type="pres">
      <dgm:prSet presAssocID="{0D168E50-79E7-4557-9635-2913C6744E7C}" presName="hierChild5" presStyleCnt="0"/>
      <dgm:spPr/>
    </dgm:pt>
    <dgm:pt modelId="{A2BD8D9D-2C1C-4C7D-BA32-B6E37E4FABF5}" type="pres">
      <dgm:prSet presAssocID="{8B0123E4-EDE3-48DE-A2A5-F7FEBA5482C5}" presName="Name37" presStyleLbl="parChTrans1D2" presStyleIdx="1" presStyleCnt="2"/>
      <dgm:spPr/>
    </dgm:pt>
    <dgm:pt modelId="{7A1D4173-6473-4F67-AF46-71D1532BD0FD}" type="pres">
      <dgm:prSet presAssocID="{731353E2-3B5D-4BB6-A016-30929D709DC1}" presName="hierRoot2" presStyleCnt="0">
        <dgm:presLayoutVars>
          <dgm:hierBranch val="init"/>
        </dgm:presLayoutVars>
      </dgm:prSet>
      <dgm:spPr/>
    </dgm:pt>
    <dgm:pt modelId="{56BF6DB1-EBDD-4046-9A93-433D482E065B}" type="pres">
      <dgm:prSet presAssocID="{731353E2-3B5D-4BB6-A016-30929D709DC1}" presName="rootComposite" presStyleCnt="0"/>
      <dgm:spPr/>
    </dgm:pt>
    <dgm:pt modelId="{EA137175-FF82-4F0C-B609-04855CF0B4F0}" type="pres">
      <dgm:prSet presAssocID="{731353E2-3B5D-4BB6-A016-30929D709DC1}" presName="rootText" presStyleLbl="node2" presStyleIdx="1" presStyleCnt="2">
        <dgm:presLayoutVars>
          <dgm:chPref val="3"/>
        </dgm:presLayoutVars>
      </dgm:prSet>
      <dgm:spPr/>
    </dgm:pt>
    <dgm:pt modelId="{89B787D0-E52F-493B-A272-D81E6E3B9F61}" type="pres">
      <dgm:prSet presAssocID="{731353E2-3B5D-4BB6-A016-30929D709DC1}" presName="rootConnector" presStyleLbl="node2" presStyleIdx="1" presStyleCnt="2"/>
      <dgm:spPr/>
    </dgm:pt>
    <dgm:pt modelId="{CFBEC2B0-8462-4FBB-89AD-43F0B3DE72E4}" type="pres">
      <dgm:prSet presAssocID="{731353E2-3B5D-4BB6-A016-30929D709DC1}" presName="hierChild4" presStyleCnt="0"/>
      <dgm:spPr/>
    </dgm:pt>
    <dgm:pt modelId="{81C5D1D5-51E7-49EB-88DB-E5BA7FE421D7}" type="pres">
      <dgm:prSet presAssocID="{731353E2-3B5D-4BB6-A016-30929D709DC1}" presName="hierChild5" presStyleCnt="0"/>
      <dgm:spPr/>
    </dgm:pt>
    <dgm:pt modelId="{B9BEB392-254A-4DCB-A8C0-C631CBC127BE}" type="pres">
      <dgm:prSet presAssocID="{853EF8AB-3D22-4BF0-914A-6712E3C86F11}" presName="hierChild3" presStyleCnt="0"/>
      <dgm:spPr/>
    </dgm:pt>
  </dgm:ptLst>
  <dgm:cxnLst>
    <dgm:cxn modelId="{9BEE0FEE-068B-42E7-84CE-C1036F5CD734}" srcId="{0D168E50-79E7-4557-9635-2913C6744E7C}" destId="{6628A001-9FC8-4674-9111-D859696E4B11}" srcOrd="1" destOrd="0" parTransId="{C44AC458-395D-464F-9A6E-C407DCB5EE46}" sibTransId="{30BAB222-FEEE-4951-B1B4-59468179D277}"/>
    <dgm:cxn modelId="{F0D48695-7782-47F7-BB55-19D6F24A4BF4}" srcId="{0D168E50-79E7-4557-9635-2913C6744E7C}" destId="{05043A03-333F-45CB-A4D7-22A9609486ED}" srcOrd="0" destOrd="0" parTransId="{4229AD57-4DC0-4FC9-BA50-AA6B418E9289}" sibTransId="{B7602E82-81A6-45E9-97B2-CF9F70DA99A8}"/>
    <dgm:cxn modelId="{C73941CA-6760-41B4-AA7A-39AA84C6C776}" type="presOf" srcId="{05043A03-333F-45CB-A4D7-22A9609486ED}" destId="{B224B632-3D83-4AD4-95CD-AF1F6C98917D}" srcOrd="1" destOrd="0" presId="urn:microsoft.com/office/officeart/2005/8/layout/orgChart1"/>
    <dgm:cxn modelId="{F591C87F-CBFA-4455-AD8B-06F4D615DD09}" type="presOf" srcId="{DAAAF5E2-CE63-42BB-92A0-0049FE0D377E}" destId="{FD609CB3-29D5-4C67-883D-1690B8EF88DC}" srcOrd="1" destOrd="0" presId="urn:microsoft.com/office/officeart/2005/8/layout/orgChart1"/>
    <dgm:cxn modelId="{AD73A956-FCE1-4E9C-A6EC-59B82A3C49AA}" type="presOf" srcId="{8417762C-80FA-447B-A327-23A1905EBB9C}" destId="{E7565AC0-7C87-4960-90FF-5355BD5A9FD4}" srcOrd="0" destOrd="0" presId="urn:microsoft.com/office/officeart/2005/8/layout/orgChart1"/>
    <dgm:cxn modelId="{0DBBABA2-3492-428D-B3F9-25C36ADDF3F1}" srcId="{8417762C-80FA-447B-A327-23A1905EBB9C}" destId="{853EF8AB-3D22-4BF0-914A-6712E3C86F11}" srcOrd="1" destOrd="0" parTransId="{F8B3C1E9-8377-4D8A-A883-E576482C9143}" sibTransId="{8129F136-FC8B-4B20-BB92-F23501E99D00}"/>
    <dgm:cxn modelId="{9F4CA220-5FF4-4654-AF8E-3EBAB2D2A0CC}" type="presOf" srcId="{731353E2-3B5D-4BB6-A016-30929D709DC1}" destId="{EA137175-FF82-4F0C-B609-04855CF0B4F0}" srcOrd="0" destOrd="0" presId="urn:microsoft.com/office/officeart/2005/8/layout/orgChart1"/>
    <dgm:cxn modelId="{170EC1CA-CFAC-4AC0-AEA3-4A1D04AFA938}" type="presOf" srcId="{0D168E50-79E7-4557-9635-2913C6744E7C}" destId="{9756CC0F-05FD-472F-8FB7-EAE12B066A8F}" srcOrd="1" destOrd="0" presId="urn:microsoft.com/office/officeart/2005/8/layout/orgChart1"/>
    <dgm:cxn modelId="{73D1DA6F-479B-4AD4-8CF3-E016FC8C1403}" type="presOf" srcId="{853EF8AB-3D22-4BF0-914A-6712E3C86F11}" destId="{EDEC1151-F78F-4B3A-943B-835E12CEDB29}" srcOrd="0" destOrd="0" presId="urn:microsoft.com/office/officeart/2005/8/layout/orgChart1"/>
    <dgm:cxn modelId="{B562D6F6-712C-4751-B6F2-97CB87016711}" srcId="{8417762C-80FA-447B-A327-23A1905EBB9C}" destId="{DAAAF5E2-CE63-42BB-92A0-0049FE0D377E}" srcOrd="0" destOrd="0" parTransId="{CD721F5B-54DC-4E23-90EA-D1C19CBA7C63}" sibTransId="{A53C6C69-0627-4E0A-BFB5-472187BBFB15}"/>
    <dgm:cxn modelId="{7A8EF439-18FB-4E3F-8DBA-4D4D9388EA45}" type="presOf" srcId="{4229AD57-4DC0-4FC9-BA50-AA6B418E9289}" destId="{5A9B242C-B965-4522-BA11-2694F734B45E}" srcOrd="0" destOrd="0" presId="urn:microsoft.com/office/officeart/2005/8/layout/orgChart1"/>
    <dgm:cxn modelId="{9D39EEA7-9AC1-4DC9-B195-67DA44AEE75C}" type="presOf" srcId="{731353E2-3B5D-4BB6-A016-30929D709DC1}" destId="{89B787D0-E52F-493B-A272-D81E6E3B9F61}" srcOrd="1" destOrd="0" presId="urn:microsoft.com/office/officeart/2005/8/layout/orgChart1"/>
    <dgm:cxn modelId="{3F1F76E3-BDDE-42C1-B25A-75E1A503D9CB}" type="presOf" srcId="{C44AC458-395D-464F-9A6E-C407DCB5EE46}" destId="{2CDC2B65-539D-4FA0-B482-D6F3C2A11BB7}" srcOrd="0" destOrd="0" presId="urn:microsoft.com/office/officeart/2005/8/layout/orgChart1"/>
    <dgm:cxn modelId="{AF56C133-46F8-48AA-AAE3-DB28934A01D4}" type="presOf" srcId="{05043A03-333F-45CB-A4D7-22A9609486ED}" destId="{938C5C13-5113-4B9F-B01B-CF9B6030BE1D}" srcOrd="0" destOrd="0" presId="urn:microsoft.com/office/officeart/2005/8/layout/orgChart1"/>
    <dgm:cxn modelId="{A5C3F34D-0348-4616-82C3-9233224B92FB}" srcId="{853EF8AB-3D22-4BF0-914A-6712E3C86F11}" destId="{0D168E50-79E7-4557-9635-2913C6744E7C}" srcOrd="0" destOrd="0" parTransId="{AB1EDD51-A8A4-430E-9D05-208F161AF1B1}" sibTransId="{878E42BC-CB00-4D72-8D07-C61367672B77}"/>
    <dgm:cxn modelId="{16387701-A8EE-4407-B158-C9E446BEC1CE}" srcId="{853EF8AB-3D22-4BF0-914A-6712E3C86F11}" destId="{731353E2-3B5D-4BB6-A016-30929D709DC1}" srcOrd="1" destOrd="0" parTransId="{8B0123E4-EDE3-48DE-A2A5-F7FEBA5482C5}" sibTransId="{9F600F24-DCEE-4CFE-AECF-03F04F74D7C3}"/>
    <dgm:cxn modelId="{E961BD30-21EE-48EF-AA77-38793BE1B5E5}" type="presOf" srcId="{AB1EDD51-A8A4-430E-9D05-208F161AF1B1}" destId="{6B1C5AEE-3A7C-42C1-8138-5AB86273B586}" srcOrd="0" destOrd="0" presId="urn:microsoft.com/office/officeart/2005/8/layout/orgChart1"/>
    <dgm:cxn modelId="{A220DB32-D106-406E-A61E-ECB20423C3B1}" type="presOf" srcId="{6628A001-9FC8-4674-9111-D859696E4B11}" destId="{1281C2D4-27F6-4158-B0BF-1877862DE88A}" srcOrd="1" destOrd="0" presId="urn:microsoft.com/office/officeart/2005/8/layout/orgChart1"/>
    <dgm:cxn modelId="{BE1E3C5D-E9A5-470E-ACF9-D6F4E5B90B99}" type="presOf" srcId="{DAAAF5E2-CE63-42BB-92A0-0049FE0D377E}" destId="{1B1624B5-E81C-488B-A99E-5BE4B2C0CD3C}" srcOrd="0" destOrd="0" presId="urn:microsoft.com/office/officeart/2005/8/layout/orgChart1"/>
    <dgm:cxn modelId="{0BA4059E-2557-40C0-A464-C0CAB3690B47}" type="presOf" srcId="{0D168E50-79E7-4557-9635-2913C6744E7C}" destId="{58AA0A34-5A2C-4A91-9754-C11EB2E4756F}" srcOrd="0" destOrd="0" presId="urn:microsoft.com/office/officeart/2005/8/layout/orgChart1"/>
    <dgm:cxn modelId="{806D8AC2-0417-4BBB-BCC6-ADD490CD3232}" type="presOf" srcId="{853EF8AB-3D22-4BF0-914A-6712E3C86F11}" destId="{1D78ABAB-3B92-4613-AA12-21F51AA51085}" srcOrd="1" destOrd="0" presId="urn:microsoft.com/office/officeart/2005/8/layout/orgChart1"/>
    <dgm:cxn modelId="{F6F9D413-2526-411C-B2DB-83F470813816}" type="presOf" srcId="{6628A001-9FC8-4674-9111-D859696E4B11}" destId="{54DF4087-390C-41F2-9E68-6F5F3D5046E6}" srcOrd="0" destOrd="0" presId="urn:microsoft.com/office/officeart/2005/8/layout/orgChart1"/>
    <dgm:cxn modelId="{553D0423-E8D5-4420-B213-A0137CD0CCCB}" type="presOf" srcId="{8B0123E4-EDE3-48DE-A2A5-F7FEBA5482C5}" destId="{A2BD8D9D-2C1C-4C7D-BA32-B6E37E4FABF5}" srcOrd="0" destOrd="0" presId="urn:microsoft.com/office/officeart/2005/8/layout/orgChart1"/>
    <dgm:cxn modelId="{AD94608A-BC04-4D72-A700-12CE3B49EFF3}" type="presParOf" srcId="{E7565AC0-7C87-4960-90FF-5355BD5A9FD4}" destId="{ED398951-C808-44ED-B69C-4EC685CF7D10}" srcOrd="0" destOrd="0" presId="urn:microsoft.com/office/officeart/2005/8/layout/orgChart1"/>
    <dgm:cxn modelId="{895C7F70-45AC-4131-AFF0-E1DEC136A4BA}" type="presParOf" srcId="{ED398951-C808-44ED-B69C-4EC685CF7D10}" destId="{D719F672-2EC5-4E1F-A23A-24B29066CC2C}" srcOrd="0" destOrd="0" presId="urn:microsoft.com/office/officeart/2005/8/layout/orgChart1"/>
    <dgm:cxn modelId="{3E881FA2-2F2A-444B-8026-EEF4217B2485}" type="presParOf" srcId="{D719F672-2EC5-4E1F-A23A-24B29066CC2C}" destId="{1B1624B5-E81C-488B-A99E-5BE4B2C0CD3C}" srcOrd="0" destOrd="0" presId="urn:microsoft.com/office/officeart/2005/8/layout/orgChart1"/>
    <dgm:cxn modelId="{C3717532-1E1F-4B23-A6AF-F2F53475E961}" type="presParOf" srcId="{D719F672-2EC5-4E1F-A23A-24B29066CC2C}" destId="{FD609CB3-29D5-4C67-883D-1690B8EF88DC}" srcOrd="1" destOrd="0" presId="urn:microsoft.com/office/officeart/2005/8/layout/orgChart1"/>
    <dgm:cxn modelId="{29DFA98D-702C-4EDC-9B0C-ECD14FFCB93F}" type="presParOf" srcId="{ED398951-C808-44ED-B69C-4EC685CF7D10}" destId="{AC376676-75D3-498C-83D3-B6E21F24C897}" srcOrd="1" destOrd="0" presId="urn:microsoft.com/office/officeart/2005/8/layout/orgChart1"/>
    <dgm:cxn modelId="{8851BFD5-DC0B-4B5D-8574-79C0BDA92296}" type="presParOf" srcId="{ED398951-C808-44ED-B69C-4EC685CF7D10}" destId="{7686E41E-C278-48C8-9768-B68C513CFA2C}" srcOrd="2" destOrd="0" presId="urn:microsoft.com/office/officeart/2005/8/layout/orgChart1"/>
    <dgm:cxn modelId="{AE736A63-64FA-40CE-8716-6293F44440A0}" type="presParOf" srcId="{E7565AC0-7C87-4960-90FF-5355BD5A9FD4}" destId="{40DF90E8-B81F-4066-A8FB-EBB92B6C502D}" srcOrd="1" destOrd="0" presId="urn:microsoft.com/office/officeart/2005/8/layout/orgChart1"/>
    <dgm:cxn modelId="{FFDF6535-BE76-4A9D-A375-4658A2BA6EDC}" type="presParOf" srcId="{40DF90E8-B81F-4066-A8FB-EBB92B6C502D}" destId="{C18BEAC7-90A2-4FD2-8808-D420C55AB764}" srcOrd="0" destOrd="0" presId="urn:microsoft.com/office/officeart/2005/8/layout/orgChart1"/>
    <dgm:cxn modelId="{9EC7511E-0921-449A-939A-E358FF479B75}" type="presParOf" srcId="{C18BEAC7-90A2-4FD2-8808-D420C55AB764}" destId="{EDEC1151-F78F-4B3A-943B-835E12CEDB29}" srcOrd="0" destOrd="0" presId="urn:microsoft.com/office/officeart/2005/8/layout/orgChart1"/>
    <dgm:cxn modelId="{829E4C83-D369-4C2E-8394-4EC58DC2628F}" type="presParOf" srcId="{C18BEAC7-90A2-4FD2-8808-D420C55AB764}" destId="{1D78ABAB-3B92-4613-AA12-21F51AA51085}" srcOrd="1" destOrd="0" presId="urn:microsoft.com/office/officeart/2005/8/layout/orgChart1"/>
    <dgm:cxn modelId="{C66AE870-257B-4E8A-8D2F-CD9BB6B8308D}" type="presParOf" srcId="{40DF90E8-B81F-4066-A8FB-EBB92B6C502D}" destId="{C397BAFD-8558-44FB-B650-D836B755884C}" srcOrd="1" destOrd="0" presId="urn:microsoft.com/office/officeart/2005/8/layout/orgChart1"/>
    <dgm:cxn modelId="{C2EB6A25-E1D6-44D4-8D54-E47D8191C29C}" type="presParOf" srcId="{C397BAFD-8558-44FB-B650-D836B755884C}" destId="{6B1C5AEE-3A7C-42C1-8138-5AB86273B586}" srcOrd="0" destOrd="0" presId="urn:microsoft.com/office/officeart/2005/8/layout/orgChart1"/>
    <dgm:cxn modelId="{63477D1E-047A-4C55-AA83-7F59981BB9BA}" type="presParOf" srcId="{C397BAFD-8558-44FB-B650-D836B755884C}" destId="{86A8FE85-6C8F-41F1-B655-54B708B40D25}" srcOrd="1" destOrd="0" presId="urn:microsoft.com/office/officeart/2005/8/layout/orgChart1"/>
    <dgm:cxn modelId="{E3215F91-F098-41F7-B3C2-2085F6B84A71}" type="presParOf" srcId="{86A8FE85-6C8F-41F1-B655-54B708B40D25}" destId="{59C64A01-F2F1-4AD1-9DA3-47B9E3E8660A}" srcOrd="0" destOrd="0" presId="urn:microsoft.com/office/officeart/2005/8/layout/orgChart1"/>
    <dgm:cxn modelId="{DFF4E4D3-DE1D-419C-9DB4-4F6CB812853E}" type="presParOf" srcId="{59C64A01-F2F1-4AD1-9DA3-47B9E3E8660A}" destId="{58AA0A34-5A2C-4A91-9754-C11EB2E4756F}" srcOrd="0" destOrd="0" presId="urn:microsoft.com/office/officeart/2005/8/layout/orgChart1"/>
    <dgm:cxn modelId="{A8AC2ACC-A22B-4EE7-AA95-548879983860}" type="presParOf" srcId="{59C64A01-F2F1-4AD1-9DA3-47B9E3E8660A}" destId="{9756CC0F-05FD-472F-8FB7-EAE12B066A8F}" srcOrd="1" destOrd="0" presId="urn:microsoft.com/office/officeart/2005/8/layout/orgChart1"/>
    <dgm:cxn modelId="{F094BE3D-C3CF-49B4-B928-F0B508461DCB}" type="presParOf" srcId="{86A8FE85-6C8F-41F1-B655-54B708B40D25}" destId="{2E907AD7-5223-47BA-A53A-300EDEF6BFBE}" srcOrd="1" destOrd="0" presId="urn:microsoft.com/office/officeart/2005/8/layout/orgChart1"/>
    <dgm:cxn modelId="{1604CA90-C1F1-4A28-931E-A257127D8804}" type="presParOf" srcId="{2E907AD7-5223-47BA-A53A-300EDEF6BFBE}" destId="{5A9B242C-B965-4522-BA11-2694F734B45E}" srcOrd="0" destOrd="0" presId="urn:microsoft.com/office/officeart/2005/8/layout/orgChart1"/>
    <dgm:cxn modelId="{11519AFE-9AC4-4036-A499-79B46C6FFC52}" type="presParOf" srcId="{2E907AD7-5223-47BA-A53A-300EDEF6BFBE}" destId="{D22C4996-82EE-4CF8-A1F7-052EB6BE16AC}" srcOrd="1" destOrd="0" presId="urn:microsoft.com/office/officeart/2005/8/layout/orgChart1"/>
    <dgm:cxn modelId="{F617A478-99D2-4968-9C47-3F91E1836565}" type="presParOf" srcId="{D22C4996-82EE-4CF8-A1F7-052EB6BE16AC}" destId="{3EE7B20B-A776-4466-A89F-3DA5EEAC42CA}" srcOrd="0" destOrd="0" presId="urn:microsoft.com/office/officeart/2005/8/layout/orgChart1"/>
    <dgm:cxn modelId="{57D97D7A-4884-46A2-84AC-EC81DCFFFF1A}" type="presParOf" srcId="{3EE7B20B-A776-4466-A89F-3DA5EEAC42CA}" destId="{938C5C13-5113-4B9F-B01B-CF9B6030BE1D}" srcOrd="0" destOrd="0" presId="urn:microsoft.com/office/officeart/2005/8/layout/orgChart1"/>
    <dgm:cxn modelId="{219339D0-575F-4B05-B5D1-FF482A5D08E2}" type="presParOf" srcId="{3EE7B20B-A776-4466-A89F-3DA5EEAC42CA}" destId="{B224B632-3D83-4AD4-95CD-AF1F6C98917D}" srcOrd="1" destOrd="0" presId="urn:microsoft.com/office/officeart/2005/8/layout/orgChart1"/>
    <dgm:cxn modelId="{57CBD97F-ADDE-4A51-B4BB-D326A2DF748A}" type="presParOf" srcId="{D22C4996-82EE-4CF8-A1F7-052EB6BE16AC}" destId="{41418423-E244-4284-9F10-808B6787749A}" srcOrd="1" destOrd="0" presId="urn:microsoft.com/office/officeart/2005/8/layout/orgChart1"/>
    <dgm:cxn modelId="{77327C84-B27B-40F8-90E5-D72BED3401EF}" type="presParOf" srcId="{D22C4996-82EE-4CF8-A1F7-052EB6BE16AC}" destId="{530A9E5B-CB4A-43FF-AD16-6547FA28957E}" srcOrd="2" destOrd="0" presId="urn:microsoft.com/office/officeart/2005/8/layout/orgChart1"/>
    <dgm:cxn modelId="{D91A0051-0851-4E0E-8077-AE46093D600C}" type="presParOf" srcId="{2E907AD7-5223-47BA-A53A-300EDEF6BFBE}" destId="{2CDC2B65-539D-4FA0-B482-D6F3C2A11BB7}" srcOrd="2" destOrd="0" presId="urn:microsoft.com/office/officeart/2005/8/layout/orgChart1"/>
    <dgm:cxn modelId="{805C4D4E-D09B-4B8F-AC1F-A88A3649C5AA}" type="presParOf" srcId="{2E907AD7-5223-47BA-A53A-300EDEF6BFBE}" destId="{9824FC39-5541-4F84-9053-01F0FAF32995}" srcOrd="3" destOrd="0" presId="urn:microsoft.com/office/officeart/2005/8/layout/orgChart1"/>
    <dgm:cxn modelId="{3B65EF8F-5DFC-45B8-8F40-00CF8AED685A}" type="presParOf" srcId="{9824FC39-5541-4F84-9053-01F0FAF32995}" destId="{72126CE1-AE11-42AD-8E36-FD69FA84F5FE}" srcOrd="0" destOrd="0" presId="urn:microsoft.com/office/officeart/2005/8/layout/orgChart1"/>
    <dgm:cxn modelId="{EE475247-558C-46E8-8882-17EB61AD09C6}" type="presParOf" srcId="{72126CE1-AE11-42AD-8E36-FD69FA84F5FE}" destId="{54DF4087-390C-41F2-9E68-6F5F3D5046E6}" srcOrd="0" destOrd="0" presId="urn:microsoft.com/office/officeart/2005/8/layout/orgChart1"/>
    <dgm:cxn modelId="{1F6E8E30-42AD-49B1-B253-81E0617A7434}" type="presParOf" srcId="{72126CE1-AE11-42AD-8E36-FD69FA84F5FE}" destId="{1281C2D4-27F6-4158-B0BF-1877862DE88A}" srcOrd="1" destOrd="0" presId="urn:microsoft.com/office/officeart/2005/8/layout/orgChart1"/>
    <dgm:cxn modelId="{FE6025AD-73DA-40ED-AB8F-9D4CB5CEF776}" type="presParOf" srcId="{9824FC39-5541-4F84-9053-01F0FAF32995}" destId="{51C55B93-DABC-4955-BDDF-A1ADC62673F2}" srcOrd="1" destOrd="0" presId="urn:microsoft.com/office/officeart/2005/8/layout/orgChart1"/>
    <dgm:cxn modelId="{DAA5514D-032A-4438-8DBA-9A37C38BEB36}" type="presParOf" srcId="{9824FC39-5541-4F84-9053-01F0FAF32995}" destId="{F3B69EF0-EFEA-4991-8F0C-B10E16753F13}" srcOrd="2" destOrd="0" presId="urn:microsoft.com/office/officeart/2005/8/layout/orgChart1"/>
    <dgm:cxn modelId="{E97B8C20-FEE2-4252-9245-BD3ED3122E4F}" type="presParOf" srcId="{86A8FE85-6C8F-41F1-B655-54B708B40D25}" destId="{A8EA7104-218C-4ABA-97EC-4BE153FEFADA}" srcOrd="2" destOrd="0" presId="urn:microsoft.com/office/officeart/2005/8/layout/orgChart1"/>
    <dgm:cxn modelId="{FF6F2BFA-7E0E-4F7D-86C7-A644BD3EAE0B}" type="presParOf" srcId="{C397BAFD-8558-44FB-B650-D836B755884C}" destId="{A2BD8D9D-2C1C-4C7D-BA32-B6E37E4FABF5}" srcOrd="2" destOrd="0" presId="urn:microsoft.com/office/officeart/2005/8/layout/orgChart1"/>
    <dgm:cxn modelId="{E1580197-21FA-463F-9B11-3D260CF4A9F6}" type="presParOf" srcId="{C397BAFD-8558-44FB-B650-D836B755884C}" destId="{7A1D4173-6473-4F67-AF46-71D1532BD0FD}" srcOrd="3" destOrd="0" presId="urn:microsoft.com/office/officeart/2005/8/layout/orgChart1"/>
    <dgm:cxn modelId="{206FAAD6-8FFF-4DC1-8411-DB11EEF11FE7}" type="presParOf" srcId="{7A1D4173-6473-4F67-AF46-71D1532BD0FD}" destId="{56BF6DB1-EBDD-4046-9A93-433D482E065B}" srcOrd="0" destOrd="0" presId="urn:microsoft.com/office/officeart/2005/8/layout/orgChart1"/>
    <dgm:cxn modelId="{D78A5B52-5237-453F-8854-17A3E0DDEE61}" type="presParOf" srcId="{56BF6DB1-EBDD-4046-9A93-433D482E065B}" destId="{EA137175-FF82-4F0C-B609-04855CF0B4F0}" srcOrd="0" destOrd="0" presId="urn:microsoft.com/office/officeart/2005/8/layout/orgChart1"/>
    <dgm:cxn modelId="{B425C248-DE5F-4AEA-A6AB-08712424DDFF}" type="presParOf" srcId="{56BF6DB1-EBDD-4046-9A93-433D482E065B}" destId="{89B787D0-E52F-493B-A272-D81E6E3B9F61}" srcOrd="1" destOrd="0" presId="urn:microsoft.com/office/officeart/2005/8/layout/orgChart1"/>
    <dgm:cxn modelId="{B64B3950-BE14-489D-A4BD-8077C2818C40}" type="presParOf" srcId="{7A1D4173-6473-4F67-AF46-71D1532BD0FD}" destId="{CFBEC2B0-8462-4FBB-89AD-43F0B3DE72E4}" srcOrd="1" destOrd="0" presId="urn:microsoft.com/office/officeart/2005/8/layout/orgChart1"/>
    <dgm:cxn modelId="{F7EE6A98-0B16-407C-BF32-D493CCB52B14}" type="presParOf" srcId="{7A1D4173-6473-4F67-AF46-71D1532BD0FD}" destId="{81C5D1D5-51E7-49EB-88DB-E5BA7FE421D7}" srcOrd="2" destOrd="0" presId="urn:microsoft.com/office/officeart/2005/8/layout/orgChart1"/>
    <dgm:cxn modelId="{2B0C7AA0-DE77-44D6-BF1E-5F37E49EAA1C}" type="presParOf" srcId="{40DF90E8-B81F-4066-A8FB-EBB92B6C502D}" destId="{B9BEB392-254A-4DCB-A8C0-C631CBC127B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BD8D9D-2C1C-4C7D-BA32-B6E37E4FABF5}">
      <dsp:nvSpPr>
        <dsp:cNvPr id="0" name=""/>
        <dsp:cNvSpPr/>
      </dsp:nvSpPr>
      <dsp:spPr>
        <a:xfrm>
          <a:off x="4635208" y="860888"/>
          <a:ext cx="1040817" cy="361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637"/>
              </a:lnTo>
              <a:lnTo>
                <a:pt x="1040817" y="180637"/>
              </a:lnTo>
              <a:lnTo>
                <a:pt x="1040817" y="3612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DC2B65-539D-4FA0-B482-D6F3C2A11BB7}">
      <dsp:nvSpPr>
        <dsp:cNvPr id="0" name=""/>
        <dsp:cNvSpPr/>
      </dsp:nvSpPr>
      <dsp:spPr>
        <a:xfrm>
          <a:off x="2906247" y="2082343"/>
          <a:ext cx="258054" cy="2012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2821"/>
              </a:lnTo>
              <a:lnTo>
                <a:pt x="258054" y="2012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9B242C-B965-4522-BA11-2694F734B45E}">
      <dsp:nvSpPr>
        <dsp:cNvPr id="0" name=""/>
        <dsp:cNvSpPr/>
      </dsp:nvSpPr>
      <dsp:spPr>
        <a:xfrm>
          <a:off x="2906247" y="2082343"/>
          <a:ext cx="258054" cy="791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365"/>
              </a:lnTo>
              <a:lnTo>
                <a:pt x="258054" y="791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C5AEE-3A7C-42C1-8138-5AB86273B586}">
      <dsp:nvSpPr>
        <dsp:cNvPr id="0" name=""/>
        <dsp:cNvSpPr/>
      </dsp:nvSpPr>
      <dsp:spPr>
        <a:xfrm>
          <a:off x="3594391" y="860888"/>
          <a:ext cx="1040817" cy="361275"/>
        </a:xfrm>
        <a:custGeom>
          <a:avLst/>
          <a:gdLst/>
          <a:ahLst/>
          <a:cxnLst/>
          <a:rect l="0" t="0" r="0" b="0"/>
          <a:pathLst>
            <a:path>
              <a:moveTo>
                <a:pt x="1040817" y="0"/>
              </a:moveTo>
              <a:lnTo>
                <a:pt x="1040817" y="180637"/>
              </a:lnTo>
              <a:lnTo>
                <a:pt x="0" y="180637"/>
              </a:lnTo>
              <a:lnTo>
                <a:pt x="0" y="3612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624B5-E81C-488B-A99E-5BE4B2C0CD3C}">
      <dsp:nvSpPr>
        <dsp:cNvPr id="0" name=""/>
        <dsp:cNvSpPr/>
      </dsp:nvSpPr>
      <dsp:spPr>
        <a:xfrm>
          <a:off x="1693393" y="707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Simon </a:t>
          </a:r>
          <a:r>
            <a:rPr lang="en-GB" sz="2900" kern="1200" dirty="0" err="1" smtClean="0"/>
            <a:t>Cowell</a:t>
          </a:r>
          <a:endParaRPr lang="en-GB" sz="2900" kern="1200" dirty="0"/>
        </a:p>
      </dsp:txBody>
      <dsp:txXfrm>
        <a:off x="1693393" y="707"/>
        <a:ext cx="1720360" cy="860180"/>
      </dsp:txXfrm>
    </dsp:sp>
    <dsp:sp modelId="{EDEC1151-F78F-4B3A-943B-835E12CEDB29}">
      <dsp:nvSpPr>
        <dsp:cNvPr id="0" name=""/>
        <dsp:cNvSpPr/>
      </dsp:nvSpPr>
      <dsp:spPr>
        <a:xfrm>
          <a:off x="3775028" y="707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Dermot O’Leary</a:t>
          </a:r>
          <a:endParaRPr lang="en-GB" sz="2900" kern="1200" dirty="0"/>
        </a:p>
      </dsp:txBody>
      <dsp:txXfrm>
        <a:off x="3775028" y="707"/>
        <a:ext cx="1720360" cy="860180"/>
      </dsp:txXfrm>
    </dsp:sp>
    <dsp:sp modelId="{58AA0A34-5A2C-4A91-9754-C11EB2E4756F}">
      <dsp:nvSpPr>
        <dsp:cNvPr id="0" name=""/>
        <dsp:cNvSpPr/>
      </dsp:nvSpPr>
      <dsp:spPr>
        <a:xfrm>
          <a:off x="2734211" y="1222163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err="1" smtClean="0"/>
            <a:t>Dani</a:t>
          </a:r>
          <a:r>
            <a:rPr lang="en-GB" sz="2900" kern="1200" dirty="0" smtClean="0"/>
            <a:t> </a:t>
          </a:r>
          <a:r>
            <a:rPr lang="en-GB" sz="2900" kern="1200" dirty="0" err="1" smtClean="0"/>
            <a:t>Minogue</a:t>
          </a:r>
          <a:endParaRPr lang="en-GB" sz="2900" kern="1200" dirty="0"/>
        </a:p>
      </dsp:txBody>
      <dsp:txXfrm>
        <a:off x="2734211" y="1222163"/>
        <a:ext cx="1720360" cy="860180"/>
      </dsp:txXfrm>
    </dsp:sp>
    <dsp:sp modelId="{938C5C13-5113-4B9F-B01B-CF9B6030BE1D}">
      <dsp:nvSpPr>
        <dsp:cNvPr id="0" name=""/>
        <dsp:cNvSpPr/>
      </dsp:nvSpPr>
      <dsp:spPr>
        <a:xfrm>
          <a:off x="3164301" y="2443619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Stylist</a:t>
          </a:r>
          <a:endParaRPr lang="en-GB" sz="2900" kern="1200" dirty="0"/>
        </a:p>
      </dsp:txBody>
      <dsp:txXfrm>
        <a:off x="3164301" y="2443619"/>
        <a:ext cx="1720360" cy="860180"/>
      </dsp:txXfrm>
    </dsp:sp>
    <dsp:sp modelId="{54DF4087-390C-41F2-9E68-6F5F3D5046E6}">
      <dsp:nvSpPr>
        <dsp:cNvPr id="0" name=""/>
        <dsp:cNvSpPr/>
      </dsp:nvSpPr>
      <dsp:spPr>
        <a:xfrm>
          <a:off x="3164301" y="3665074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Louis Walsh</a:t>
          </a:r>
          <a:endParaRPr lang="en-GB" sz="2900" kern="1200" dirty="0"/>
        </a:p>
      </dsp:txBody>
      <dsp:txXfrm>
        <a:off x="3164301" y="3665074"/>
        <a:ext cx="1720360" cy="860180"/>
      </dsp:txXfrm>
    </dsp:sp>
    <dsp:sp modelId="{EA137175-FF82-4F0C-B609-04855CF0B4F0}">
      <dsp:nvSpPr>
        <dsp:cNvPr id="0" name=""/>
        <dsp:cNvSpPr/>
      </dsp:nvSpPr>
      <dsp:spPr>
        <a:xfrm>
          <a:off x="4815846" y="1222163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Cheryl Cole</a:t>
          </a:r>
          <a:endParaRPr lang="en-GB" sz="2900" kern="1200" dirty="0"/>
        </a:p>
      </dsp:txBody>
      <dsp:txXfrm>
        <a:off x="4815846" y="1222163"/>
        <a:ext cx="1720360" cy="860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1901-34EF-489C-8D46-56FD9F02A27B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61E1-C3C1-4132-9A77-EFCB7A7773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1901-34EF-489C-8D46-56FD9F02A27B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61E1-C3C1-4132-9A77-EFCB7A7773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1901-34EF-489C-8D46-56FD9F02A27B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61E1-C3C1-4132-9A77-EFCB7A7773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1901-34EF-489C-8D46-56FD9F02A27B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61E1-C3C1-4132-9A77-EFCB7A7773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1901-34EF-489C-8D46-56FD9F02A27B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61E1-C3C1-4132-9A77-EFCB7A7773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1901-34EF-489C-8D46-56FD9F02A27B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61E1-C3C1-4132-9A77-EFCB7A7773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1901-34EF-489C-8D46-56FD9F02A27B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61E1-C3C1-4132-9A77-EFCB7A7773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1901-34EF-489C-8D46-56FD9F02A27B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61E1-C3C1-4132-9A77-EFCB7A7773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1901-34EF-489C-8D46-56FD9F02A27B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61E1-C3C1-4132-9A77-EFCB7A7773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1901-34EF-489C-8D46-56FD9F02A27B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61E1-C3C1-4132-9A77-EFCB7A7773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1901-34EF-489C-8D46-56FD9F02A27B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F61E1-C3C1-4132-9A77-EFCB7A77733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C1901-34EF-489C-8D46-56FD9F02A27B}" type="datetimeFigureOut">
              <a:rPr lang="en-GB" smtClean="0"/>
              <a:t>20/09/2017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F61E1-C3C1-4132-9A77-EFCB7A77733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My Name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Table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Day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Pm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Maths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English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French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Fri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History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Art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Organisation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Car</a:t>
            </a:r>
            <a:endParaRPr lang="en-GB" dirty="0"/>
          </a:p>
        </p:txBody>
      </p:sp>
      <p:pic>
        <p:nvPicPr>
          <p:cNvPr id="1026" name="Picture 2" descr="C:\Program Files (x86)\Microsoft Office\MEDIA\CAGCAT10\j0212957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348880"/>
            <a:ext cx="3147562" cy="1976267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Shapes 1</a:t>
            </a:r>
            <a:endParaRPr lang="en-GB" dirty="0"/>
          </a:p>
        </p:txBody>
      </p:sp>
      <p:sp>
        <p:nvSpPr>
          <p:cNvPr id="3" name="Right Arrow 2"/>
          <p:cNvSpPr/>
          <p:nvPr/>
        </p:nvSpPr>
        <p:spPr>
          <a:xfrm rot="16200000">
            <a:off x="5220072" y="2438890"/>
            <a:ext cx="2664296" cy="86409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5-Point Star 3"/>
          <p:cNvSpPr/>
          <p:nvPr/>
        </p:nvSpPr>
        <p:spPr>
          <a:xfrm>
            <a:off x="827584" y="2258869"/>
            <a:ext cx="1584176" cy="122413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131840" y="2510897"/>
            <a:ext cx="1224136" cy="7200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Shapes 2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2699792" y="2132856"/>
            <a:ext cx="4032447" cy="2307388"/>
            <a:chOff x="2051720" y="2273740"/>
            <a:chExt cx="4680519" cy="2883452"/>
          </a:xfrm>
        </p:grpSpPr>
        <p:sp>
          <p:nvSpPr>
            <p:cNvPr id="4" name="Isosceles Triangle 3"/>
            <p:cNvSpPr/>
            <p:nvPr/>
          </p:nvSpPr>
          <p:spPr>
            <a:xfrm>
              <a:off x="2834206" y="3053306"/>
              <a:ext cx="1809801" cy="2103886"/>
            </a:xfrm>
            <a:prstGeom prst="triangl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986334" y="2273740"/>
              <a:ext cx="2745905" cy="2235379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Oval 2"/>
            <p:cNvSpPr/>
            <p:nvPr/>
          </p:nvSpPr>
          <p:spPr>
            <a:xfrm>
              <a:off x="2051720" y="2636912"/>
              <a:ext cx="1872208" cy="151216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Shapes 3</a:t>
            </a:r>
            <a:endParaRPr lang="en-GB" dirty="0"/>
          </a:p>
        </p:txBody>
      </p:sp>
      <p:sp>
        <p:nvSpPr>
          <p:cNvPr id="3" name="Heart 2"/>
          <p:cNvSpPr/>
          <p:nvPr/>
        </p:nvSpPr>
        <p:spPr>
          <a:xfrm>
            <a:off x="2555776" y="2492896"/>
            <a:ext cx="3096344" cy="2808312"/>
          </a:xfrm>
          <a:prstGeom prst="heart">
            <a:avLst/>
          </a:prstGeom>
          <a:solidFill>
            <a:srgbClr val="FF0000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40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My Name</vt:lpstr>
      <vt:lpstr>Table</vt:lpstr>
      <vt:lpstr>Organisation Chart</vt:lpstr>
      <vt:lpstr>Chart</vt:lpstr>
      <vt:lpstr>Car</vt:lpstr>
      <vt:lpstr>Shapes 1</vt:lpstr>
      <vt:lpstr>Shapes 2</vt:lpstr>
      <vt:lpstr>Shapes 3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Name</dc:title>
  <dc:creator>grant</dc:creator>
  <cp:lastModifiedBy>grant</cp:lastModifiedBy>
  <cp:revision>13</cp:revision>
  <dcterms:created xsi:type="dcterms:W3CDTF">2017-09-20T13:51:37Z</dcterms:created>
  <dcterms:modified xsi:type="dcterms:W3CDTF">2017-09-20T14:17:45Z</dcterms:modified>
</cp:coreProperties>
</file>