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F5C494-8A94-4507-AED8-5FD2DCE76F34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316302-7D3F-4397-87A3-5FB61F82F75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user\AppData\Local\Microsoft\Windows\Temporary Internet Files\Content.IE5\9PCBNVU6\Hockey.svg[1]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982" y="463107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ICE HOCKEY SCOTLAND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ELAINE BROWN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90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ICE HOCKEY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ICE HOCKEY IN SCOTLAND IS THE LARGEST</a:t>
            </a:r>
          </a:p>
          <a:p>
            <a:r>
              <a:rPr lang="en-GB" dirty="0" smtClean="0"/>
              <a:t>SPORT AND OTHER COUNTRIES COME TO </a:t>
            </a:r>
          </a:p>
          <a:p>
            <a:r>
              <a:rPr lang="en-GB" dirty="0" smtClean="0"/>
              <a:t>SEE SCOTLAND PLAYING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627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HOCKEY</a:t>
            </a:r>
            <a:endParaRPr lang="en-GB" dirty="0"/>
          </a:p>
        </p:txBody>
      </p:sp>
      <p:pic>
        <p:nvPicPr>
          <p:cNvPr id="2050" name="Picture 2" descr="C:\Users\user\AppData\Local\Microsoft\Windows\Temporary Internet Files\Content.IE5\RUH0BA7Q\clipart_b[1].jpg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32000" y="7389000"/>
            <a:ext cx="48920" cy="4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AppData\Local\Microsoft\Windows\Temporary Internet Files\Content.IE5\RUH0BA7Q\clipart_b[1]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7970" y="1733595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99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5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</TotalTime>
  <Words>25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 </vt:lpstr>
      <vt:lpstr>ICE HOCKEY SCOTLAND</vt:lpstr>
      <vt:lpstr>ICE HOCKEY</vt:lpstr>
      <vt:lpstr>HOCKEY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 HOCKEY SCOTLAND</dc:title>
  <dc:creator>user</dc:creator>
  <cp:lastModifiedBy>user</cp:lastModifiedBy>
  <cp:revision>5</cp:revision>
  <dcterms:created xsi:type="dcterms:W3CDTF">2017-10-11T11:27:53Z</dcterms:created>
  <dcterms:modified xsi:type="dcterms:W3CDTF">2017-10-11T12:21:54Z</dcterms:modified>
</cp:coreProperties>
</file>